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84" d="100"/>
          <a:sy n="84" d="100"/>
        </p:scale>
        <p:origin x="1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6/10/2020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xmlns=""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6/10/2020</a:t>
            </a:fld>
            <a:endParaRPr lang="en-US" dirty="0"/>
          </a:p>
        </p:txBody>
      </p:sp>
      <p:sp>
        <p:nvSpPr>
          <p:cNvPr id="5" name="Footer Placeholder 4">
            <a:extLst>
              <a:ext uri="{FF2B5EF4-FFF2-40B4-BE49-F238E27FC236}">
                <a16:creationId xmlns:a16="http://schemas.microsoft.com/office/drawing/2014/main" xmlns=""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xmlns=""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ED9A4A-D287-4207-9037-70DB007A1707}"/>
              </a:ext>
            </a:extLst>
          </p:cNvPr>
          <p:cNvSpPr>
            <a:spLocks noGrp="1"/>
          </p:cNvSpPr>
          <p:nvPr>
            <p:ph type="dt" sz="half" idx="10"/>
          </p:nvPr>
        </p:nvSpPr>
        <p:spPr/>
        <p:txBody>
          <a:bodyPr/>
          <a:lstStyle/>
          <a:p>
            <a:fld id="{02AC24A9-CCB6-4F8D-B8DB-C2F3692CFA5A}" type="datetimeFigureOut">
              <a:rPr lang="en-US" smtClean="0"/>
              <a:t>6/10/2020</a:t>
            </a:fld>
            <a:endParaRPr lang="en-US"/>
          </a:p>
        </p:txBody>
      </p:sp>
      <p:sp>
        <p:nvSpPr>
          <p:cNvPr id="5" name="Footer Placeholder 4">
            <a:extLst>
              <a:ext uri="{FF2B5EF4-FFF2-40B4-BE49-F238E27FC236}">
                <a16:creationId xmlns:a16="http://schemas.microsoft.com/office/drawing/2014/main" xmlns=""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D2603B-9ACE-4FA9-805B-9B91EB63DF7D}"/>
              </a:ext>
            </a:extLst>
          </p:cNvPr>
          <p:cNvSpPr>
            <a:spLocks noGrp="1"/>
          </p:cNvSpPr>
          <p:nvPr>
            <p:ph type="dt" sz="half" idx="10"/>
          </p:nvPr>
        </p:nvSpPr>
        <p:spPr/>
        <p:txBody>
          <a:bodyPr/>
          <a:lstStyle/>
          <a:p>
            <a:fld id="{02AC24A9-CCB6-4F8D-B8DB-C2F3692CFA5A}" type="datetimeFigureOut">
              <a:rPr lang="en-US" smtClean="0"/>
              <a:t>6/10/2020</a:t>
            </a:fld>
            <a:endParaRPr lang="en-US"/>
          </a:p>
        </p:txBody>
      </p:sp>
      <p:sp>
        <p:nvSpPr>
          <p:cNvPr id="5" name="Footer Placeholder 4">
            <a:extLst>
              <a:ext uri="{FF2B5EF4-FFF2-40B4-BE49-F238E27FC236}">
                <a16:creationId xmlns:a16="http://schemas.microsoft.com/office/drawing/2014/main" xmlns=""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6/10/2020</a:t>
            </a:fld>
            <a:endParaRPr lang="en-US"/>
          </a:p>
        </p:txBody>
      </p:sp>
      <p:sp>
        <p:nvSpPr>
          <p:cNvPr id="5" name="Footer Placeholder 4">
            <a:extLst>
              <a:ext uri="{FF2B5EF4-FFF2-40B4-BE49-F238E27FC236}">
                <a16:creationId xmlns:a16="http://schemas.microsoft.com/office/drawing/2014/main" xmlns=""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xmlns=""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48BFA7D-4401-4285-802B-1579165F0D6D}"/>
              </a:ext>
            </a:extLst>
          </p:cNvPr>
          <p:cNvSpPr>
            <a:spLocks noGrp="1"/>
          </p:cNvSpPr>
          <p:nvPr>
            <p:ph type="dt" sz="half" idx="10"/>
          </p:nvPr>
        </p:nvSpPr>
        <p:spPr/>
        <p:txBody>
          <a:bodyPr/>
          <a:lstStyle/>
          <a:p>
            <a:fld id="{02AC24A9-CCB6-4F8D-B8DB-C2F3692CFA5A}" type="datetimeFigureOut">
              <a:rPr lang="en-US" smtClean="0"/>
              <a:t>6/10/2020</a:t>
            </a:fld>
            <a:endParaRPr lang="en-US"/>
          </a:p>
        </p:txBody>
      </p:sp>
      <p:sp>
        <p:nvSpPr>
          <p:cNvPr id="5" name="Footer Placeholder 4">
            <a:extLst>
              <a:ext uri="{FF2B5EF4-FFF2-40B4-BE49-F238E27FC236}">
                <a16:creationId xmlns:a16="http://schemas.microsoft.com/office/drawing/2014/main" xmlns=""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6/10/2020</a:t>
            </a:fld>
            <a:endParaRPr lang="en-US"/>
          </a:p>
        </p:txBody>
      </p:sp>
      <p:sp>
        <p:nvSpPr>
          <p:cNvPr id="6" name="Footer Placeholder 5">
            <a:extLst>
              <a:ext uri="{FF2B5EF4-FFF2-40B4-BE49-F238E27FC236}">
                <a16:creationId xmlns:a16="http://schemas.microsoft.com/office/drawing/2014/main" xmlns=""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xmlns=""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6/10/2020</a:t>
            </a:fld>
            <a:endParaRPr lang="en-US"/>
          </a:p>
        </p:txBody>
      </p:sp>
      <p:sp>
        <p:nvSpPr>
          <p:cNvPr id="8" name="Footer Placeholder 7">
            <a:extLst>
              <a:ext uri="{FF2B5EF4-FFF2-40B4-BE49-F238E27FC236}">
                <a16:creationId xmlns:a16="http://schemas.microsoft.com/office/drawing/2014/main" xmlns=""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xmlns="" id="{67C91241-A315-4643-91E5-CF2C25CC903A}"/>
              </a:ext>
            </a:extLst>
          </p:cNvPr>
          <p:cNvSpPr>
            <a:spLocks noGrp="1"/>
          </p:cNvSpPr>
          <p:nvPr>
            <p:ph type="dt" sz="half" idx="10"/>
          </p:nvPr>
        </p:nvSpPr>
        <p:spPr/>
        <p:txBody>
          <a:bodyPr/>
          <a:lstStyle/>
          <a:p>
            <a:fld id="{02AC24A9-CCB6-4F8D-B8DB-C2F3692CFA5A}" type="datetimeFigureOut">
              <a:rPr lang="en-US" smtClean="0"/>
              <a:t>6/10/2020</a:t>
            </a:fld>
            <a:endParaRPr lang="en-US"/>
          </a:p>
        </p:txBody>
      </p:sp>
      <p:sp>
        <p:nvSpPr>
          <p:cNvPr id="4" name="Footer Placeholder 3">
            <a:extLst>
              <a:ext uri="{FF2B5EF4-FFF2-40B4-BE49-F238E27FC236}">
                <a16:creationId xmlns:a16="http://schemas.microsoft.com/office/drawing/2014/main" xmlns=""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C447E0-1D4D-4EF2-B81B-4B2400EE3EDB}"/>
              </a:ext>
            </a:extLst>
          </p:cNvPr>
          <p:cNvSpPr>
            <a:spLocks noGrp="1"/>
          </p:cNvSpPr>
          <p:nvPr>
            <p:ph type="dt" sz="half" idx="10"/>
          </p:nvPr>
        </p:nvSpPr>
        <p:spPr/>
        <p:txBody>
          <a:bodyPr/>
          <a:lstStyle/>
          <a:p>
            <a:fld id="{02AC24A9-CCB6-4F8D-B8DB-C2F3692CFA5A}" type="datetimeFigureOut">
              <a:rPr lang="en-US" smtClean="0"/>
              <a:t>6/10/2020</a:t>
            </a:fld>
            <a:endParaRPr lang="en-US"/>
          </a:p>
        </p:txBody>
      </p:sp>
      <p:sp>
        <p:nvSpPr>
          <p:cNvPr id="3" name="Footer Placeholder 2">
            <a:extLst>
              <a:ext uri="{FF2B5EF4-FFF2-40B4-BE49-F238E27FC236}">
                <a16:creationId xmlns:a16="http://schemas.microsoft.com/office/drawing/2014/main" xmlns=""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xmlns=""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6/10/2020</a:t>
            </a:fld>
            <a:endParaRPr lang="en-US" dirty="0"/>
          </a:p>
        </p:txBody>
      </p:sp>
      <p:sp>
        <p:nvSpPr>
          <p:cNvPr id="6" name="Footer Placeholder 5">
            <a:extLst>
              <a:ext uri="{FF2B5EF4-FFF2-40B4-BE49-F238E27FC236}">
                <a16:creationId xmlns:a16="http://schemas.microsoft.com/office/drawing/2014/main" xmlns=""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xmlns=""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xmlns=""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6/10/2020</a:t>
            </a:fld>
            <a:endParaRPr lang="en-US"/>
          </a:p>
        </p:txBody>
      </p:sp>
      <p:sp>
        <p:nvSpPr>
          <p:cNvPr id="6" name="Footer Placeholder 5">
            <a:extLst>
              <a:ext uri="{FF2B5EF4-FFF2-40B4-BE49-F238E27FC236}">
                <a16:creationId xmlns:a16="http://schemas.microsoft.com/office/drawing/2014/main" xmlns=""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6/10/2020</a:t>
            </a:fld>
            <a:endParaRPr lang="en-US"/>
          </a:p>
        </p:txBody>
      </p:sp>
      <p:sp>
        <p:nvSpPr>
          <p:cNvPr id="5" name="Footer Placeholder 4">
            <a:extLst>
              <a:ext uri="{FF2B5EF4-FFF2-40B4-BE49-F238E27FC236}">
                <a16:creationId xmlns:a16="http://schemas.microsoft.com/office/drawing/2014/main" xmlns=""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xmlns=""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xmlns=""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xmlns=""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xmlns=""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xmlns=""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xmlns=""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xmlns=""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xmlns=""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xmlns=""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xmlns="" val="3277393744"/>
                  </a:ext>
                </a:extLst>
              </a:tr>
            </a:tbl>
          </a:graphicData>
        </a:graphic>
      </p:graphicFrame>
      <p:sp>
        <p:nvSpPr>
          <p:cNvPr id="2" name="TextBox 1">
            <a:extLst>
              <a:ext uri="{FF2B5EF4-FFF2-40B4-BE49-F238E27FC236}">
                <a16:creationId xmlns:a16="http://schemas.microsoft.com/office/drawing/2014/main" xmlns=""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xmlns=""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xmlns=""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xmlns="" val="2644528800"/>
                  </a:ext>
                </a:extLst>
              </a:tr>
            </a:tbl>
          </a:graphicData>
        </a:graphic>
      </p:graphicFrame>
      <p:sp>
        <p:nvSpPr>
          <p:cNvPr id="3" name="TextBox 2">
            <a:extLst>
              <a:ext uri="{FF2B5EF4-FFF2-40B4-BE49-F238E27FC236}">
                <a16:creationId xmlns:a16="http://schemas.microsoft.com/office/drawing/2014/main" xmlns=""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xmlns=""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xmlns=""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xmlns=""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xmlns=""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xmlns=""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xmlns=""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xmlns=""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xmlns=""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xmlns=""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xmlns=""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xmlns=""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xmlns=""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xmlns=""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xmlns=""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xmlns=""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xmlns=""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xmlns=""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xmlns=""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xmlns=""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xmlns=""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xmlns=""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xmlns=""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xmlns=""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xmlns=""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xmlns=""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xmlns=""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xmlns=""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xmlns=""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xmlns=""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xmlns=""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1377</Words>
  <Application>Microsoft Office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Avenir Next LT Pro</vt:lpstr>
      <vt:lpstr>Calibri</vt:lpstr>
      <vt:lpstr>Calibri Light</vt:lpstr>
      <vt:lpstr>Times New Roman</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Barringer, Alison</cp:lastModifiedBy>
  <cp:revision>69</cp:revision>
  <dcterms:created xsi:type="dcterms:W3CDTF">2020-04-29T12:03:07Z</dcterms:created>
  <dcterms:modified xsi:type="dcterms:W3CDTF">2020-06-10T14:29:05Z</dcterms:modified>
</cp:coreProperties>
</file>