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277" r:id="rId4"/>
    <p:sldId id="278" r:id="rId5"/>
    <p:sldId id="262" r:id="rId6"/>
    <p:sldId id="264" r:id="rId7"/>
    <p:sldId id="265" r:id="rId8"/>
    <p:sldId id="266" r:id="rId9"/>
    <p:sldId id="272" r:id="rId10"/>
    <p:sldId id="275" r:id="rId11"/>
    <p:sldId id="281" r:id="rId12"/>
    <p:sldId id="267" r:id="rId13"/>
    <p:sldId id="268" r:id="rId14"/>
    <p:sldId id="279" r:id="rId15"/>
    <p:sldId id="273" r:id="rId16"/>
    <p:sldId id="280"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0" autoAdjust="0"/>
    <p:restoredTop sz="94660"/>
  </p:normalViewPr>
  <p:slideViewPr>
    <p:cSldViewPr snapToGrid="0">
      <p:cViewPr varScale="1">
        <p:scale>
          <a:sx n="89" d="100"/>
          <a:sy n="89"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6/10/2020</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t>6/10/2020</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t>6/10/2020</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6/10/2020</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t>6/10/2020</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6/10/2020</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6/10/2020</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t>6/10/2020</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t>6/10/2020</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6/10/2020</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6/10/2020</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6/10/2020</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xmlns=""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xmlns=""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xmlns=""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xmlns=""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xmlns="" val="20000"/>
                    </a:ext>
                  </a:extLst>
                </a:gridCol>
                <a:gridCol w="4738757">
                  <a:extLst>
                    <a:ext uri="{9D8B030D-6E8A-4147-A177-3AD203B41FA5}">
                      <a16:colId xmlns:a16="http://schemas.microsoft.com/office/drawing/2014/main" xmlns=""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xmlns=""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xmlns=""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xmlns=""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xmlns=""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xmlns=""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xmlns=""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xmlns=""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xmlns=""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xmlns=""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xmlns=""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xmlns=""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xmlns=""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xmlns=""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xmlns=""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xmlns=""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xmlns=""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xmlns=""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xmlns=""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xmlns=""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xmlns=""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xmlns=""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xmlns=""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xmlns=""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xmlns=""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xmlns=""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xmlns=""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xmlns=""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xmlns=""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xmlns=""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xmlns=""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xmlns=""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xmlns=""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xmlns=""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xmlns=""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xmlns=""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xmlns=""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xmlns=""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xmlns=""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xmlns=""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xmlns=""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xmlns=""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xmlns=""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xmlns=""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xmlns=""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xmlns=""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342</TotalTime>
  <Words>894</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Barringer, Alison</cp:lastModifiedBy>
  <cp:revision>54</cp:revision>
  <dcterms:created xsi:type="dcterms:W3CDTF">2020-05-05T13:34:20Z</dcterms:created>
  <dcterms:modified xsi:type="dcterms:W3CDTF">2020-06-10T14:31:19Z</dcterms:modified>
</cp:coreProperties>
</file>